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68" r:id="rId17"/>
    <p:sldId id="269" r:id="rId18"/>
    <p:sldId id="270" r:id="rId19"/>
    <p:sldId id="271" r:id="rId20"/>
    <p:sldId id="276" r:id="rId21"/>
    <p:sldId id="277" r:id="rId22"/>
    <p:sldId id="278" r:id="rId23"/>
    <p:sldId id="280" r:id="rId24"/>
    <p:sldId id="281" r:id="rId25"/>
    <p:sldId id="279" r:id="rId26"/>
    <p:sldId id="282" r:id="rId27"/>
    <p:sldId id="283" r:id="rId28"/>
    <p:sldId id="286" r:id="rId29"/>
    <p:sldId id="284" r:id="rId30"/>
    <p:sldId id="287" r:id="rId31"/>
    <p:sldId id="285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BECC6-3BBB-4E3B-86D8-05027411359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A195C-4946-4668-A329-64470E14C10B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tin</a:t>
          </a:r>
        </a:p>
      </dgm:t>
    </dgm:pt>
    <dgm:pt modelId="{A1D1C014-09BB-4FC9-85E0-1091B8A0B8C7}" type="parTrans" cxnId="{8CC1587B-363C-4135-9FE6-86980399E66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58B3DB0-9E85-4181-BEEC-D4E7CF3DAC8A}" type="sibTrans" cxnId="{8CC1587B-363C-4135-9FE6-86980399E66E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Lưu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trữ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8990C22-6D4B-4EE5-AFA0-DFF2AAEAFC85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Tệp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(File)</a:t>
          </a:r>
        </a:p>
      </dgm:t>
    </dgm:pt>
    <dgm:pt modelId="{A4A3877C-092F-4511-8EE5-8F56A499EED4}" type="parTrans" cxnId="{896027B3-4E03-49C0-A2B7-4CA79D424C8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DA85F3C-4A78-4210-A035-A9EF58E220BB}" type="sibTrans" cxnId="{896027B3-4E03-49C0-A2B7-4CA79D424C86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Lưu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trữ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38CF6B6-E49C-4D9B-9678-440CB7616C1B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(folder)</a:t>
          </a:r>
        </a:p>
      </dgm:t>
    </dgm:pt>
    <dgm:pt modelId="{83771D8A-AF4B-4301-A2B1-91EF70C10E49}" type="parTrans" cxnId="{80D12273-4CA8-47F8-9689-9140015FA5A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DCEC66E-3CAE-4A8A-B345-FC84030C2E99}" type="sibTrans" cxnId="{80D12273-4CA8-47F8-9689-9140015FA5A2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Lưu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trữ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0DC1F2E-7B16-4AD7-AC82-A58211D231B7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Ổ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đĩa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(drive)</a:t>
          </a:r>
        </a:p>
      </dgm:t>
    </dgm:pt>
    <dgm:pt modelId="{F3F82DA1-1D6A-409B-9E4C-7EB23B1DE13F}" type="parTrans" cxnId="{52BEF25F-FD65-443A-A782-78DE391FF32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36A0D06-55A8-4E56-8CAA-3F7A51DC56AC}" type="sibTrans" cxnId="{52BEF25F-FD65-443A-A782-78DE391FF32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DF6B360-04C3-44FA-BA5A-9D29D6509DC6}" type="pres">
      <dgm:prSet presAssocID="{D39BECC6-3BBB-4E3B-86D8-05027411359E}" presName="diagram" presStyleCnt="0">
        <dgm:presLayoutVars>
          <dgm:dir/>
          <dgm:resizeHandles val="exact"/>
        </dgm:presLayoutVars>
      </dgm:prSet>
      <dgm:spPr/>
    </dgm:pt>
    <dgm:pt modelId="{13B68DEE-CFC9-427C-ABF4-3C3917221D35}" type="pres">
      <dgm:prSet presAssocID="{6BBA195C-4946-4668-A329-64470E14C10B}" presName="node" presStyleLbl="node1" presStyleIdx="0" presStyleCnt="4" custScaleY="66578" custLinFactNeighborX="-18624">
        <dgm:presLayoutVars>
          <dgm:bulletEnabled val="1"/>
        </dgm:presLayoutVars>
      </dgm:prSet>
      <dgm:spPr/>
    </dgm:pt>
    <dgm:pt modelId="{BAF41A72-7D4A-4485-AC5D-3568E981EAE7}" type="pres">
      <dgm:prSet presAssocID="{A58B3DB0-9E85-4181-BEEC-D4E7CF3DAC8A}" presName="sibTrans" presStyleLbl="sibTrans2D1" presStyleIdx="0" presStyleCnt="3"/>
      <dgm:spPr/>
    </dgm:pt>
    <dgm:pt modelId="{921E6090-6C0E-4B32-841C-AF86AE1556D1}" type="pres">
      <dgm:prSet presAssocID="{A58B3DB0-9E85-4181-BEEC-D4E7CF3DAC8A}" presName="connectorText" presStyleLbl="sibTrans2D1" presStyleIdx="0" presStyleCnt="3"/>
      <dgm:spPr/>
    </dgm:pt>
    <dgm:pt modelId="{C19A3CF7-43C9-4436-8337-2FF349BD24C2}" type="pres">
      <dgm:prSet presAssocID="{98990C22-6D4B-4EE5-AFA0-DFF2AAEAFC85}" presName="node" presStyleLbl="node1" presStyleIdx="1" presStyleCnt="4" custScaleY="73807" custLinFactNeighborX="74993">
        <dgm:presLayoutVars>
          <dgm:bulletEnabled val="1"/>
        </dgm:presLayoutVars>
      </dgm:prSet>
      <dgm:spPr/>
    </dgm:pt>
    <dgm:pt modelId="{1B7B5B83-C85F-40DD-84AE-F95A5744C3A9}" type="pres">
      <dgm:prSet presAssocID="{8DA85F3C-4A78-4210-A035-A9EF58E220BB}" presName="sibTrans" presStyleLbl="sibTrans2D1" presStyleIdx="1" presStyleCnt="3"/>
      <dgm:spPr/>
    </dgm:pt>
    <dgm:pt modelId="{E32A320A-A46A-4D22-AB81-AF60104DCD93}" type="pres">
      <dgm:prSet presAssocID="{8DA85F3C-4A78-4210-A035-A9EF58E220BB}" presName="connectorText" presStyleLbl="sibTrans2D1" presStyleIdx="1" presStyleCnt="3"/>
      <dgm:spPr/>
    </dgm:pt>
    <dgm:pt modelId="{51F2BC02-B5F1-4D9C-A28B-262B3AC55E67}" type="pres">
      <dgm:prSet presAssocID="{C38CF6B6-E49C-4D9B-9678-440CB7616C1B}" presName="node" presStyleLbl="node1" presStyleIdx="2" presStyleCnt="4" custScaleY="74111" custLinFactNeighborX="27026" custLinFactNeighborY="60">
        <dgm:presLayoutVars>
          <dgm:bulletEnabled val="1"/>
        </dgm:presLayoutVars>
      </dgm:prSet>
      <dgm:spPr/>
    </dgm:pt>
    <dgm:pt modelId="{411576C0-A8BF-4773-B427-8E9CE24B593C}" type="pres">
      <dgm:prSet presAssocID="{3DCEC66E-3CAE-4A8A-B345-FC84030C2E99}" presName="sibTrans" presStyleLbl="sibTrans2D1" presStyleIdx="2" presStyleCnt="3"/>
      <dgm:spPr/>
    </dgm:pt>
    <dgm:pt modelId="{12025C3A-17BB-4258-B537-A2E19BFFAA01}" type="pres">
      <dgm:prSet presAssocID="{3DCEC66E-3CAE-4A8A-B345-FC84030C2E99}" presName="connectorText" presStyleLbl="sibTrans2D1" presStyleIdx="2" presStyleCnt="3"/>
      <dgm:spPr/>
    </dgm:pt>
    <dgm:pt modelId="{FE0728A0-83FE-4A8D-B4D1-AC12DE6F2D36}" type="pres">
      <dgm:prSet presAssocID="{F0DC1F2E-7B16-4AD7-AC82-A58211D231B7}" presName="node" presStyleLbl="node1" presStyleIdx="3" presStyleCnt="4" custScaleY="56459" custLinFactX="-100000" custLinFactNeighborX="-138069">
        <dgm:presLayoutVars>
          <dgm:bulletEnabled val="1"/>
        </dgm:presLayoutVars>
      </dgm:prSet>
      <dgm:spPr/>
    </dgm:pt>
  </dgm:ptLst>
  <dgm:cxnLst>
    <dgm:cxn modelId="{BD93A317-0BB9-43C1-9784-616DEA2A1207}" type="presOf" srcId="{6BBA195C-4946-4668-A329-64470E14C10B}" destId="{13B68DEE-CFC9-427C-ABF4-3C3917221D35}" srcOrd="0" destOrd="0" presId="urn:microsoft.com/office/officeart/2005/8/layout/process5"/>
    <dgm:cxn modelId="{F484DB24-2182-4D2B-8F96-371D7FDF2339}" type="presOf" srcId="{3DCEC66E-3CAE-4A8A-B345-FC84030C2E99}" destId="{411576C0-A8BF-4773-B427-8E9CE24B593C}" srcOrd="0" destOrd="0" presId="urn:microsoft.com/office/officeart/2005/8/layout/process5"/>
    <dgm:cxn modelId="{D7588440-8B21-49AD-8908-301033CAAF39}" type="presOf" srcId="{8DA85F3C-4A78-4210-A035-A9EF58E220BB}" destId="{1B7B5B83-C85F-40DD-84AE-F95A5744C3A9}" srcOrd="0" destOrd="0" presId="urn:microsoft.com/office/officeart/2005/8/layout/process5"/>
    <dgm:cxn modelId="{52BEF25F-FD65-443A-A782-78DE391FF32E}" srcId="{D39BECC6-3BBB-4E3B-86D8-05027411359E}" destId="{F0DC1F2E-7B16-4AD7-AC82-A58211D231B7}" srcOrd="3" destOrd="0" parTransId="{F3F82DA1-1D6A-409B-9E4C-7EB23B1DE13F}" sibTransId="{636A0D06-55A8-4E56-8CAA-3F7A51DC56AC}"/>
    <dgm:cxn modelId="{2F02B561-8E1F-4FAC-BA8D-85C2D96C8BE8}" type="presOf" srcId="{98990C22-6D4B-4EE5-AFA0-DFF2AAEAFC85}" destId="{C19A3CF7-43C9-4436-8337-2FF349BD24C2}" srcOrd="0" destOrd="0" presId="urn:microsoft.com/office/officeart/2005/8/layout/process5"/>
    <dgm:cxn modelId="{9CC29447-F3A2-4E28-A3CE-FEAE5B324266}" type="presOf" srcId="{8DA85F3C-4A78-4210-A035-A9EF58E220BB}" destId="{E32A320A-A46A-4D22-AB81-AF60104DCD93}" srcOrd="1" destOrd="0" presId="urn:microsoft.com/office/officeart/2005/8/layout/process5"/>
    <dgm:cxn modelId="{80D12273-4CA8-47F8-9689-9140015FA5A2}" srcId="{D39BECC6-3BBB-4E3B-86D8-05027411359E}" destId="{C38CF6B6-E49C-4D9B-9678-440CB7616C1B}" srcOrd="2" destOrd="0" parTransId="{83771D8A-AF4B-4301-A2B1-91EF70C10E49}" sibTransId="{3DCEC66E-3CAE-4A8A-B345-FC84030C2E99}"/>
    <dgm:cxn modelId="{8CC1587B-363C-4135-9FE6-86980399E66E}" srcId="{D39BECC6-3BBB-4E3B-86D8-05027411359E}" destId="{6BBA195C-4946-4668-A329-64470E14C10B}" srcOrd="0" destOrd="0" parTransId="{A1D1C014-09BB-4FC9-85E0-1091B8A0B8C7}" sibTransId="{A58B3DB0-9E85-4181-BEEC-D4E7CF3DAC8A}"/>
    <dgm:cxn modelId="{E2385082-DD47-49ED-AB9B-DFE0810DEC23}" type="presOf" srcId="{D39BECC6-3BBB-4E3B-86D8-05027411359E}" destId="{ADF6B360-04C3-44FA-BA5A-9D29D6509DC6}" srcOrd="0" destOrd="0" presId="urn:microsoft.com/office/officeart/2005/8/layout/process5"/>
    <dgm:cxn modelId="{3DF38B82-E42C-4084-B177-4A2BA7BFCB2C}" type="presOf" srcId="{C38CF6B6-E49C-4D9B-9678-440CB7616C1B}" destId="{51F2BC02-B5F1-4D9C-A28B-262B3AC55E67}" srcOrd="0" destOrd="0" presId="urn:microsoft.com/office/officeart/2005/8/layout/process5"/>
    <dgm:cxn modelId="{7EF0ABA8-E709-4182-B4FE-77212BEC3A19}" type="presOf" srcId="{F0DC1F2E-7B16-4AD7-AC82-A58211D231B7}" destId="{FE0728A0-83FE-4A8D-B4D1-AC12DE6F2D36}" srcOrd="0" destOrd="0" presId="urn:microsoft.com/office/officeart/2005/8/layout/process5"/>
    <dgm:cxn modelId="{896027B3-4E03-49C0-A2B7-4CA79D424C86}" srcId="{D39BECC6-3BBB-4E3B-86D8-05027411359E}" destId="{98990C22-6D4B-4EE5-AFA0-DFF2AAEAFC85}" srcOrd="1" destOrd="0" parTransId="{A4A3877C-092F-4511-8EE5-8F56A499EED4}" sibTransId="{8DA85F3C-4A78-4210-A035-A9EF58E220BB}"/>
    <dgm:cxn modelId="{3B074CBF-D897-495C-A8B5-E8D06CD0F7C7}" type="presOf" srcId="{3DCEC66E-3CAE-4A8A-B345-FC84030C2E99}" destId="{12025C3A-17BB-4258-B537-A2E19BFFAA01}" srcOrd="1" destOrd="0" presId="urn:microsoft.com/office/officeart/2005/8/layout/process5"/>
    <dgm:cxn modelId="{5D54F7CB-ADAA-4CD0-AF5F-7B347D83EB0E}" type="presOf" srcId="{A58B3DB0-9E85-4181-BEEC-D4E7CF3DAC8A}" destId="{921E6090-6C0E-4B32-841C-AF86AE1556D1}" srcOrd="1" destOrd="0" presId="urn:microsoft.com/office/officeart/2005/8/layout/process5"/>
    <dgm:cxn modelId="{D65575CC-640F-48AB-AF52-6BC7B48978F4}" type="presOf" srcId="{A58B3DB0-9E85-4181-BEEC-D4E7CF3DAC8A}" destId="{BAF41A72-7D4A-4485-AC5D-3568E981EAE7}" srcOrd="0" destOrd="0" presId="urn:microsoft.com/office/officeart/2005/8/layout/process5"/>
    <dgm:cxn modelId="{E6B1A6CA-CEA9-48D8-8DBD-7E037CC0BB0A}" type="presParOf" srcId="{ADF6B360-04C3-44FA-BA5A-9D29D6509DC6}" destId="{13B68DEE-CFC9-427C-ABF4-3C3917221D35}" srcOrd="0" destOrd="0" presId="urn:microsoft.com/office/officeart/2005/8/layout/process5"/>
    <dgm:cxn modelId="{9FA7ABB3-BD45-45B8-BD7D-647BAEC0D1DD}" type="presParOf" srcId="{ADF6B360-04C3-44FA-BA5A-9D29D6509DC6}" destId="{BAF41A72-7D4A-4485-AC5D-3568E981EAE7}" srcOrd="1" destOrd="0" presId="urn:microsoft.com/office/officeart/2005/8/layout/process5"/>
    <dgm:cxn modelId="{9A93229D-07CF-4EE8-9ED6-8C4D18135E38}" type="presParOf" srcId="{BAF41A72-7D4A-4485-AC5D-3568E981EAE7}" destId="{921E6090-6C0E-4B32-841C-AF86AE1556D1}" srcOrd="0" destOrd="0" presId="urn:microsoft.com/office/officeart/2005/8/layout/process5"/>
    <dgm:cxn modelId="{74FBFDB3-7DC4-47A5-9B5F-67F0654C9F2E}" type="presParOf" srcId="{ADF6B360-04C3-44FA-BA5A-9D29D6509DC6}" destId="{C19A3CF7-43C9-4436-8337-2FF349BD24C2}" srcOrd="2" destOrd="0" presId="urn:microsoft.com/office/officeart/2005/8/layout/process5"/>
    <dgm:cxn modelId="{E204DC80-B0D9-4ABE-A107-1889BE7B4AEC}" type="presParOf" srcId="{ADF6B360-04C3-44FA-BA5A-9D29D6509DC6}" destId="{1B7B5B83-C85F-40DD-84AE-F95A5744C3A9}" srcOrd="3" destOrd="0" presId="urn:microsoft.com/office/officeart/2005/8/layout/process5"/>
    <dgm:cxn modelId="{D391A70F-6F57-4927-B44C-057018EB9EB1}" type="presParOf" srcId="{1B7B5B83-C85F-40DD-84AE-F95A5744C3A9}" destId="{E32A320A-A46A-4D22-AB81-AF60104DCD93}" srcOrd="0" destOrd="0" presId="urn:microsoft.com/office/officeart/2005/8/layout/process5"/>
    <dgm:cxn modelId="{5BF6DE46-6B73-44E1-ACCD-B637D66F8930}" type="presParOf" srcId="{ADF6B360-04C3-44FA-BA5A-9D29D6509DC6}" destId="{51F2BC02-B5F1-4D9C-A28B-262B3AC55E67}" srcOrd="4" destOrd="0" presId="urn:microsoft.com/office/officeart/2005/8/layout/process5"/>
    <dgm:cxn modelId="{8F8AEB5C-F6C8-4980-BEBA-1D494886CA85}" type="presParOf" srcId="{ADF6B360-04C3-44FA-BA5A-9D29D6509DC6}" destId="{411576C0-A8BF-4773-B427-8E9CE24B593C}" srcOrd="5" destOrd="0" presId="urn:microsoft.com/office/officeart/2005/8/layout/process5"/>
    <dgm:cxn modelId="{E2FEAB13-FBB9-40EE-BE7B-C04A52825308}" type="presParOf" srcId="{411576C0-A8BF-4773-B427-8E9CE24B593C}" destId="{12025C3A-17BB-4258-B537-A2E19BFFAA01}" srcOrd="0" destOrd="0" presId="urn:microsoft.com/office/officeart/2005/8/layout/process5"/>
    <dgm:cxn modelId="{100D6DB3-97A3-4E66-8ED9-D11B5AF90C06}" type="presParOf" srcId="{ADF6B360-04C3-44FA-BA5A-9D29D6509DC6}" destId="{FE0728A0-83FE-4A8D-B4D1-AC12DE6F2D3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8DEE-CFC9-427C-ABF4-3C3917221D35}">
      <dsp:nvSpPr>
        <dsp:cNvPr id="0" name=""/>
        <dsp:cNvSpPr/>
      </dsp:nvSpPr>
      <dsp:spPr>
        <a:xfrm>
          <a:off x="152410" y="59986"/>
          <a:ext cx="2720950" cy="108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tin</a:t>
          </a:r>
        </a:p>
      </dsp:txBody>
      <dsp:txXfrm>
        <a:off x="184245" y="91821"/>
        <a:ext cx="2657280" cy="1023262"/>
      </dsp:txXfrm>
    </dsp:sp>
    <dsp:sp modelId="{BAF41A72-7D4A-4485-AC5D-3568E981EAE7}">
      <dsp:nvSpPr>
        <dsp:cNvPr id="0" name=""/>
        <dsp:cNvSpPr/>
      </dsp:nvSpPr>
      <dsp:spPr>
        <a:xfrm>
          <a:off x="3369303" y="266055"/>
          <a:ext cx="1194773" cy="674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itchFamily="18" charset="0"/>
              <a:cs typeface="Times New Roman" pitchFamily="18" charset="0"/>
            </a:rPr>
            <a:t>Lưu</a:t>
          </a:r>
          <a:r>
            <a:rPr lang="en-US" sz="1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latin typeface="Times New Roman" pitchFamily="18" charset="0"/>
              <a:cs typeface="Times New Roman" pitchFamily="18" charset="0"/>
            </a:rPr>
            <a:t>trữ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9303" y="401014"/>
        <a:ext cx="992335" cy="404877"/>
      </dsp:txXfrm>
    </dsp:sp>
    <dsp:sp modelId="{C19A3CF7-43C9-4436-8337-2FF349BD24C2}">
      <dsp:nvSpPr>
        <dsp:cNvPr id="0" name=""/>
        <dsp:cNvSpPr/>
      </dsp:nvSpPr>
      <dsp:spPr>
        <a:xfrm>
          <a:off x="5127649" y="977"/>
          <a:ext cx="2720950" cy="120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Tệp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(File)</a:t>
          </a:r>
        </a:p>
      </dsp:txBody>
      <dsp:txXfrm>
        <a:off x="5162941" y="36269"/>
        <a:ext cx="2650366" cy="1134367"/>
      </dsp:txXfrm>
    </dsp:sp>
    <dsp:sp modelId="{1B7B5B83-C85F-40DD-84AE-F95A5744C3A9}">
      <dsp:nvSpPr>
        <dsp:cNvPr id="0" name=""/>
        <dsp:cNvSpPr/>
      </dsp:nvSpPr>
      <dsp:spPr>
        <a:xfrm rot="5400000">
          <a:off x="6199445" y="1396869"/>
          <a:ext cx="577359" cy="674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itchFamily="18" charset="0"/>
              <a:cs typeface="Times New Roman" pitchFamily="18" charset="0"/>
            </a:rPr>
            <a:t>Lưu</a:t>
          </a:r>
          <a:r>
            <a:rPr lang="en-US" sz="1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latin typeface="Times New Roman" pitchFamily="18" charset="0"/>
              <a:cs typeface="Times New Roman" pitchFamily="18" charset="0"/>
            </a:rPr>
            <a:t>trữ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285686" y="1445587"/>
        <a:ext cx="404877" cy="404151"/>
      </dsp:txXfrm>
    </dsp:sp>
    <dsp:sp modelId="{51F2BC02-B5F1-4D9C-A28B-262B3AC55E67}">
      <dsp:nvSpPr>
        <dsp:cNvPr id="0" name=""/>
        <dsp:cNvSpPr/>
      </dsp:nvSpPr>
      <dsp:spPr>
        <a:xfrm>
          <a:off x="5127649" y="2295285"/>
          <a:ext cx="2720950" cy="1209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(folder)</a:t>
          </a:r>
        </a:p>
      </dsp:txBody>
      <dsp:txXfrm>
        <a:off x="5163086" y="2330722"/>
        <a:ext cx="2650076" cy="1139040"/>
      </dsp:txXfrm>
    </dsp:sp>
    <dsp:sp modelId="{411576C0-A8BF-4773-B427-8E9CE24B593C}">
      <dsp:nvSpPr>
        <dsp:cNvPr id="0" name=""/>
        <dsp:cNvSpPr/>
      </dsp:nvSpPr>
      <dsp:spPr>
        <a:xfrm rot="10800655">
          <a:off x="3322625" y="2562363"/>
          <a:ext cx="1275550" cy="6747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Times New Roman" pitchFamily="18" charset="0"/>
              <a:cs typeface="Times New Roman" pitchFamily="18" charset="0"/>
            </a:rPr>
            <a:t>Lưu</a:t>
          </a:r>
          <a:r>
            <a:rPr lang="en-US" sz="15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>
              <a:latin typeface="Times New Roman" pitchFamily="18" charset="0"/>
              <a:cs typeface="Times New Roman" pitchFamily="18" charset="0"/>
            </a:rPr>
            <a:t>trữ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525063" y="2697341"/>
        <a:ext cx="1073112" cy="404877"/>
      </dsp:txXfrm>
    </dsp:sp>
    <dsp:sp modelId="{FE0728A0-83FE-4A8D-B4D1-AC12DE6F2D36}">
      <dsp:nvSpPr>
        <dsp:cNvPr id="0" name=""/>
        <dsp:cNvSpPr/>
      </dsp:nvSpPr>
      <dsp:spPr>
        <a:xfrm>
          <a:off x="0" y="2438399"/>
          <a:ext cx="2720950" cy="921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Ổ </a:t>
          </a:r>
          <a:r>
            <a:rPr lang="en-US" sz="3300" kern="1200" dirty="0" err="1">
              <a:latin typeface="Times New Roman" pitchFamily="18" charset="0"/>
              <a:cs typeface="Times New Roman" pitchFamily="18" charset="0"/>
            </a:rPr>
            <a:t>đĩa</a:t>
          </a:r>
          <a:r>
            <a:rPr lang="en-US" sz="3300" kern="1200" dirty="0">
              <a:latin typeface="Times New Roman" pitchFamily="18" charset="0"/>
              <a:cs typeface="Times New Roman" pitchFamily="18" charset="0"/>
            </a:rPr>
            <a:t> (drive)</a:t>
          </a:r>
        </a:p>
      </dsp:txBody>
      <dsp:txXfrm>
        <a:off x="26997" y="2465396"/>
        <a:ext cx="2666956" cy="86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352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74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39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EF657-506A-47A0-B84E-D62337FEC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29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977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52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1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933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769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553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537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2F3E-8172-47C3-96B9-8BBB4453CA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5CA7-46C6-4529-9F01-7F06B950D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1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19046-CAD4-4F4B-BC5A-94F1AAD88B74}"/>
              </a:ext>
            </a:extLst>
          </p:cNvPr>
          <p:cNvSpPr txBox="1"/>
          <p:nvPr/>
        </p:nvSpPr>
        <p:spPr>
          <a:xfrm>
            <a:off x="285153" y="1854928"/>
            <a:ext cx="7334847" cy="263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ĐỀ C: TỔ CHỨC LƯU TRỮ, TÌM KIẾM VÀ TRAO ĐỔI THÔNG TIN</a:t>
            </a:r>
            <a:endParaRPr lang="en-US" altLang="zh-C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8. Làm quen với thư mục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966589-653F-4793-8769-CB0BEFC47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66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BC8DD-37E8-4BB2-8040-A427457C1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3" y="283361"/>
            <a:ext cx="1537565" cy="1219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858162-F85E-FDA0-C7AD-C0C5CCEE3F7F}"/>
              </a:ext>
            </a:extLst>
          </p:cNvPr>
          <p:cNvSpPr txBox="1"/>
          <p:nvPr/>
        </p:nvSpPr>
        <p:spPr>
          <a:xfrm>
            <a:off x="1780978" y="80825"/>
            <a:ext cx="6513689" cy="789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>
                <a:ln w="22225">
                  <a:noFill/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TRƯỜNG TIỂU HỌC LAM SƠN QUẬN 6</a:t>
            </a:r>
            <a:endParaRPr lang="en-US" altLang="zh-CN" sz="2400" b="1" dirty="0">
              <a:ln w="22225">
                <a:noFill/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EE23D-79E2-69EB-DDA8-0904E40094BD}"/>
              </a:ext>
            </a:extLst>
          </p:cNvPr>
          <p:cNvSpPr txBox="1"/>
          <p:nvPr/>
        </p:nvSpPr>
        <p:spPr>
          <a:xfrm>
            <a:off x="721166" y="5643884"/>
            <a:ext cx="6513689" cy="789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>
                <a:ln w="22225">
                  <a:noFill/>
                  <a:prstDash val="solid"/>
                </a:ln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Giáo viên thực hiện: Nguyễn Hoàng Hiếu</a:t>
            </a:r>
            <a:endParaRPr lang="en-US" altLang="zh-CN" sz="2400" b="1" dirty="0">
              <a:ln w="22225">
                <a:noFill/>
                <a:prstDash val="solid"/>
              </a:ln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5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84776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9551"/>
            <a:ext cx="3200400" cy="55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79" y="660469"/>
            <a:ext cx="46549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36894"/>
            <a:ext cx="3200400" cy="55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8477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49373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47244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60198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-76200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36894"/>
            <a:ext cx="3200400" cy="55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38100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18536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2346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26156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2560" y="1539240"/>
            <a:ext cx="1005840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0" y="29966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42900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39110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42920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8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 animBg="1"/>
      <p:bldP spid="5" grpId="1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-76200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36894"/>
            <a:ext cx="3200400" cy="55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673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51302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2560" y="4815840"/>
            <a:ext cx="1280160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55874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8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5" grpId="1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-76200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36894"/>
            <a:ext cx="3200400" cy="55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67381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7880" y="1238607"/>
            <a:ext cx="640080" cy="2743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10600" y="55874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"/>
              </a:rPr>
              <a:t>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4815840"/>
            <a:ext cx="1280160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2860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1242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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hinh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231065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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gioi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62628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8" grpId="0" animBg="1"/>
      <p:bldP spid="8" grpId="1" animBg="1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057400" y="1905000"/>
            <a:ext cx="8229600" cy="2667000"/>
          </a:xfrm>
          <a:prstGeom prst="round2SameRect">
            <a:avLst/>
          </a:prstGeom>
          <a:solidFill>
            <a:srgbClr val="E2B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70" y="1498098"/>
            <a:ext cx="918131" cy="10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77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3340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066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File Explorer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1" y="609601"/>
            <a:ext cx="414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267" y="1219200"/>
            <a:ext cx="827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266" y="2578388"/>
            <a:ext cx="78179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/>
              <a:buChar char="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đúp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marL="457200" indent="-457200">
              <a:buClr>
                <a:srgbClr val="0070C0"/>
              </a:buClr>
              <a:buFont typeface="Wingdings"/>
              <a:buChar char=""/>
            </a:pPr>
            <a:endParaRPr lang="en-US" sz="32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>
              <a:buClr>
                <a:srgbClr val="0070C0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màn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File Explorer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6.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438400"/>
            <a:ext cx="743195" cy="9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8" y="990600"/>
            <a:ext cx="879230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6880" y="3657600"/>
            <a:ext cx="164592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066800"/>
            <a:ext cx="22860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066800"/>
            <a:ext cx="54102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4648200"/>
            <a:ext cx="31242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67" y="1066801"/>
            <a:ext cx="6324600" cy="53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17" b="74243"/>
          <a:stretch/>
        </p:blipFill>
        <p:spPr bwMode="auto">
          <a:xfrm>
            <a:off x="1600200" y="533400"/>
            <a:ext cx="762000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2057400" y="817419"/>
            <a:ext cx="8610600" cy="596438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037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09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35573"/>
            <a:ext cx="457771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7052" y="1829982"/>
            <a:ext cx="8298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Font typeface="Wingdings"/>
              <a:buChar char="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đúp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pPr marL="457200" indent="-457200">
              <a:buClr>
                <a:srgbClr val="0070C0"/>
              </a:buClr>
              <a:buFont typeface="Wingdings"/>
              <a:buChar char=""/>
            </a:pPr>
            <a:endParaRPr lang="en-US" sz="32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>
              <a:buClr>
                <a:srgbClr val="0070C0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màn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File Explorer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87" y="1689994"/>
            <a:ext cx="743195" cy="97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7052" y="3837710"/>
            <a:ext cx="738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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7052" y="4977826"/>
            <a:ext cx="830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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Home,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 New Folder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419601"/>
            <a:ext cx="738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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511226"/>
            <a:ext cx="830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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Gõ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Sach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9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1" y="609601"/>
            <a:ext cx="414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14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Hoc tap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614690"/>
            <a:ext cx="6190849" cy="424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08960" y="5273040"/>
            <a:ext cx="914400" cy="73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4724400"/>
            <a:ext cx="914400" cy="10972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2651760"/>
            <a:ext cx="1645920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2667000"/>
            <a:ext cx="1645920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12280" y="5623560"/>
            <a:ext cx="2286000" cy="822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78" y="599990"/>
            <a:ext cx="8551707" cy="61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9876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60" y="2197418"/>
            <a:ext cx="6992340" cy="458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1" y="609601"/>
            <a:ext cx="414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143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Hoc tap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4724400"/>
            <a:ext cx="1554480" cy="64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4693920"/>
            <a:ext cx="1554480" cy="64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2286000"/>
            <a:ext cx="1920240" cy="64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2286000"/>
            <a:ext cx="2743200" cy="64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3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057400" y="1295400"/>
            <a:ext cx="8229600" cy="4953000"/>
          </a:xfrm>
          <a:prstGeom prst="round2SameRect">
            <a:avLst/>
          </a:prstGeom>
          <a:solidFill>
            <a:srgbClr val="E2B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Folder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Rename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70" y="914400"/>
            <a:ext cx="918131" cy="10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13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93922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1600201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31082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29613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1043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80" y="911483"/>
            <a:ext cx="669317" cy="58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440978" y="3042792"/>
            <a:ext cx="607022" cy="538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8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0467" y="64683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09601"/>
            <a:ext cx="669317" cy="58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4" y="1198954"/>
            <a:ext cx="4243387" cy="55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447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078540"/>
            <a:ext cx="4595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Hoc tap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676401" y="2286000"/>
            <a:ext cx="669317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692884" y="4876800"/>
            <a:ext cx="669317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4605" y="216559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(G:)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7005" y="4774913"/>
            <a:ext cx="3707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8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10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4" y="1198954"/>
            <a:ext cx="4243387" cy="556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0467" y="64683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09601"/>
            <a:ext cx="669317" cy="58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249740"/>
            <a:ext cx="4595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 Tin hoc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286001"/>
            <a:ext cx="4595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(G:)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Hoc tap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1" y="1249740"/>
            <a:ext cx="4595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1219200"/>
            <a:ext cx="4595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 Tin hoc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2785170"/>
            <a:ext cx="45958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(G:)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Hoc tap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hoc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Vo Tin hoc 3</a:t>
            </a:r>
          </a:p>
        </p:txBody>
      </p:sp>
    </p:spTree>
    <p:extLst>
      <p:ext uri="{BB962C8B-B14F-4D97-AF65-F5344CB8AC3E}">
        <p14:creationId xmlns:p14="http://schemas.microsoft.com/office/powerpoint/2010/main" val="83358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uiExpand="1" build="p"/>
      <p:bldP spid="7" grpId="1" uiExpand="1" build="p"/>
      <p:bldP spid="8" grpId="0"/>
      <p:bldP spid="8" grpId="1"/>
      <p:bldP spid="9" grpId="0"/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93922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600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996625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457200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80" y="911483"/>
            <a:ext cx="669317" cy="58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440978" y="4648201"/>
            <a:ext cx="607022" cy="538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82880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58038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3352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85800"/>
            <a:ext cx="495300" cy="54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8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85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0574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437297"/>
              </p:ext>
            </p:extLst>
          </p:nvPr>
        </p:nvGraphicFramePr>
        <p:xfrm>
          <a:off x="2209800" y="33528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9"/>
          <p:cNvSpPr/>
          <p:nvPr/>
        </p:nvSpPr>
        <p:spPr>
          <a:xfrm>
            <a:off x="5638800" y="1763018"/>
            <a:ext cx="609600" cy="4467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88980"/>
            <a:ext cx="805224" cy="65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B68DEE-CFC9-427C-ABF4-3C391722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13B68DEE-CFC9-427C-ABF4-3C3917221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41A72-7D4A-4485-AC5D-3568E981E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BAF41A72-7D4A-4485-AC5D-3568E981E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9A3CF7-43C9-4436-8337-2FF349BD2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C19A3CF7-43C9-4436-8337-2FF349BD2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7B5B83-C85F-40DD-84AE-F95A5744C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B7B5B83-C85F-40DD-84AE-F95A5744C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F2BC02-B5F1-4D9C-A28B-262B3AC55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51F2BC02-B5F1-4D9C-A28B-262B3AC55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1576C0-A8BF-4773-B427-8E9CE24B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411576C0-A8BF-4773-B427-8E9CE24B5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0728A0-83FE-4A8D-B4D1-AC12DE6F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FE0728A0-83FE-4A8D-B4D1-AC12DE6F2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>
        <p:bldSub>
          <a:bldDgm bld="one"/>
        </p:bldSub>
      </p:bldGraphic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85800"/>
            <a:ext cx="495300" cy="54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0" y="1706034"/>
            <a:ext cx="3764280" cy="522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641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2731" y="7163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Truyen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565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Truyen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thieu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1367" y="4038601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8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7515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750570"/>
            <a:ext cx="495300" cy="54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2715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066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tủ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5" y="1032360"/>
            <a:ext cx="461963" cy="6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804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62001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ổ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78" y="830550"/>
            <a:ext cx="61182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53" y="1447800"/>
            <a:ext cx="9069433" cy="464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1524000"/>
            <a:ext cx="1905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209800"/>
            <a:ext cx="1295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5181600"/>
            <a:ext cx="1676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1524000"/>
            <a:ext cx="2209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5181600"/>
            <a:ext cx="1295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5722"/>
            <a:ext cx="9220200" cy="529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43624" r="82002" b="43826"/>
          <a:stretch/>
        </p:blipFill>
        <p:spPr bwMode="auto">
          <a:xfrm>
            <a:off x="1828801" y="3124200"/>
            <a:ext cx="1354667" cy="66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3" r="82002" b="12769"/>
          <a:stretch/>
        </p:blipFill>
        <p:spPr bwMode="auto">
          <a:xfrm>
            <a:off x="1524001" y="4744996"/>
            <a:ext cx="1659467" cy="67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2" r="78986" b="26151"/>
          <a:stretch/>
        </p:blipFill>
        <p:spPr bwMode="auto">
          <a:xfrm>
            <a:off x="1524001" y="3767544"/>
            <a:ext cx="1937515" cy="9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2600" y="2819400"/>
            <a:ext cx="2895600" cy="190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02" y="990600"/>
            <a:ext cx="900619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1" y="4114800"/>
            <a:ext cx="1556515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1" y="4114800"/>
            <a:ext cx="1556515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1" y="4114800"/>
            <a:ext cx="1556515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1" y="3276600"/>
            <a:ext cx="1556515" cy="1409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057400" y="1905000"/>
            <a:ext cx="8229600" cy="2667000"/>
          </a:xfrm>
          <a:prstGeom prst="round2SameRect">
            <a:avLst/>
          </a:prstGeom>
          <a:solidFill>
            <a:srgbClr val="E2B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:), (D:), (E:),…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ổ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đĩa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tệp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70" y="1498098"/>
            <a:ext cx="918131" cy="101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685801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0544" y="1270575"/>
            <a:ext cx="821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67" y="2315137"/>
            <a:ext cx="3429000" cy="440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516" y="1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838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Tieng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Viet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5418"/>
            <a:ext cx="3733800" cy="479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26670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(D:)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3225226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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834826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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444426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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Tieng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Viet 3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1996440"/>
            <a:ext cx="914400" cy="365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2514600"/>
            <a:ext cx="118872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83280" y="2971800"/>
            <a:ext cx="118872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69080" y="3429000"/>
            <a:ext cx="13716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3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1491</Words>
  <Application>Microsoft Office PowerPoint</Application>
  <PresentationFormat>Widescreen</PresentationFormat>
  <Paragraphs>144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Bình Nguyễn</dc:creator>
  <cp:lastModifiedBy>Windows User</cp:lastModifiedBy>
  <cp:revision>27</cp:revision>
  <dcterms:created xsi:type="dcterms:W3CDTF">2022-03-30T03:33:17Z</dcterms:created>
  <dcterms:modified xsi:type="dcterms:W3CDTF">2023-03-30T04:59:40Z</dcterms:modified>
</cp:coreProperties>
</file>